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304" r:id="rId2"/>
    <p:sldId id="305" r:id="rId3"/>
    <p:sldId id="298" r:id="rId4"/>
    <p:sldId id="306" r:id="rId5"/>
    <p:sldId id="277" r:id="rId6"/>
    <p:sldId id="258" r:id="rId7"/>
    <p:sldId id="307" r:id="rId8"/>
    <p:sldId id="309" r:id="rId9"/>
    <p:sldId id="308" r:id="rId10"/>
    <p:sldId id="295" r:id="rId11"/>
    <p:sldId id="292" r:id="rId12"/>
    <p:sldId id="288" r:id="rId13"/>
    <p:sldId id="300" r:id="rId14"/>
    <p:sldId id="264" r:id="rId15"/>
    <p:sldId id="301" r:id="rId16"/>
    <p:sldId id="30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6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914D7-658D-406C-B869-BD0C6DFEE7A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9BCCBA-0312-4C1E-9991-EFE025CF8317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রাযযাক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0B2F923D-D632-4E68-B8A1-7122B7F111BC}" type="parTrans" cxnId="{62844848-E1B3-42DA-9BAC-3D31E0631C79}">
      <dgm:prSet/>
      <dgm:spPr/>
      <dgm:t>
        <a:bodyPr/>
        <a:lstStyle/>
        <a:p>
          <a:endParaRPr lang="en-US"/>
        </a:p>
      </dgm:t>
    </dgm:pt>
    <dgm:pt modelId="{A4558C26-D77C-436C-A5BE-6D71EDE764A4}" type="sibTrans" cxnId="{62844848-E1B3-42DA-9BAC-3D31E0631C79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61C812F7-1981-4C49-A2C5-4EF0F62AB014}">
      <dgm:prSet phldrT="[Text]"/>
      <dgm:spPr>
        <a:solidFill>
          <a:schemeClr val="accent4"/>
        </a:solidFill>
      </dgm:spPr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গাফফার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ACEFF08A-B7B2-4800-8ED4-82BED81D8ECE}" type="parTrans" cxnId="{646D9A6E-838D-4FDA-B1A6-862B655721D4}">
      <dgm:prSet/>
      <dgm:spPr/>
      <dgm:t>
        <a:bodyPr/>
        <a:lstStyle/>
        <a:p>
          <a:endParaRPr lang="en-US"/>
        </a:p>
      </dgm:t>
    </dgm:pt>
    <dgm:pt modelId="{A8ED667D-5A49-4FCD-A717-A814321BFB2A}" type="sibTrans" cxnId="{646D9A6E-838D-4FDA-B1A6-862B655721D4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4DD1E328-3081-4D7C-8328-83368D4231E2}">
      <dgm:prSet phldrT="[Text]"/>
      <dgm:spPr>
        <a:solidFill>
          <a:schemeClr val="accent2"/>
        </a:solidFill>
      </dgm:spPr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রাহীম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6CFB1F40-D209-4AFA-9A0B-4F54DD3AB9D3}" type="parTrans" cxnId="{7632D9DD-A73E-4D56-A51A-6814A56A45E7}">
      <dgm:prSet/>
      <dgm:spPr/>
      <dgm:t>
        <a:bodyPr/>
        <a:lstStyle/>
        <a:p>
          <a:endParaRPr lang="en-US"/>
        </a:p>
      </dgm:t>
    </dgm:pt>
    <dgm:pt modelId="{869BB3E3-573C-4BFE-8AF0-CA214AD71830}" type="sibTrans" cxnId="{7632D9DD-A73E-4D56-A51A-6814A56A45E7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299940E-E695-459E-8AFB-E5FE1D793B5E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রাহমান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AFF3CC94-73E5-4C76-9EE7-492E9102C1A3}" type="parTrans" cxnId="{F6BDEE58-68E9-43EE-912B-2F507F1992C9}">
      <dgm:prSet/>
      <dgm:spPr/>
      <dgm:t>
        <a:bodyPr/>
        <a:lstStyle/>
        <a:p>
          <a:endParaRPr lang="en-US"/>
        </a:p>
      </dgm:t>
    </dgm:pt>
    <dgm:pt modelId="{97E3FF91-B009-49FE-8499-98B4F3CA4F94}" type="sibTrans" cxnId="{F6BDEE58-68E9-43EE-912B-2F507F1992C9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0A60524F-28DD-4D2A-BA84-9BE0AB70CA95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খাবির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51AB6DCF-BB1F-41C7-9836-D29A4B5ECBEB}" type="parTrans" cxnId="{5A692CD6-FEE5-42F3-AB33-8474F9D15A3D}">
      <dgm:prSet/>
      <dgm:spPr/>
      <dgm:t>
        <a:bodyPr/>
        <a:lstStyle/>
        <a:p>
          <a:endParaRPr lang="en-US"/>
        </a:p>
      </dgm:t>
    </dgm:pt>
    <dgm:pt modelId="{E735E960-7A42-44CE-B5E1-6AFAC3B5F443}" type="sibTrans" cxnId="{5A692CD6-FEE5-42F3-AB33-8474F9D15A3D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10B9D9FB-4DA0-4476-B8C1-8E996B0C199F}" type="pres">
      <dgm:prSet presAssocID="{D56914D7-658D-406C-B869-BD0C6DFEE7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6F965D-02AF-4547-90D9-A608AB4F0485}" type="pres">
      <dgm:prSet presAssocID="{1F9BCCBA-0312-4C1E-9991-EFE025CF831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E17FA-B4D2-4C12-A7B0-1ACD6D55F346}" type="pres">
      <dgm:prSet presAssocID="{A4558C26-D77C-436C-A5BE-6D71EDE764A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39FB76E-E205-4855-87E2-A58C0E94852F}" type="pres">
      <dgm:prSet presAssocID="{A4558C26-D77C-436C-A5BE-6D71EDE764A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4130D0E-F9A9-4356-8E9B-22378C31BF7C}" type="pres">
      <dgm:prSet presAssocID="{61C812F7-1981-4C49-A2C5-4EF0F62AB01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44302-B101-4EA5-A0F5-44CEE27F9BF2}" type="pres">
      <dgm:prSet presAssocID="{A8ED667D-5A49-4FCD-A717-A814321BFB2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68890C1-EEDA-4ABE-8983-08CAE9D9C2A9}" type="pres">
      <dgm:prSet presAssocID="{A8ED667D-5A49-4FCD-A717-A814321BFB2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5861D2B-4D2D-40C3-9CF9-E411E6DBE6FC}" type="pres">
      <dgm:prSet presAssocID="{4DD1E328-3081-4D7C-8328-83368D4231E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235A3-552E-4775-83B0-524F58872DFF}" type="pres">
      <dgm:prSet presAssocID="{869BB3E3-573C-4BFE-8AF0-CA214AD7183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C70261E-EEB5-436B-8C1C-B4E7DD1EB4FB}" type="pres">
      <dgm:prSet presAssocID="{869BB3E3-573C-4BFE-8AF0-CA214AD7183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2F58A3F-17B4-4480-890C-5B179BFED1E7}" type="pres">
      <dgm:prSet presAssocID="{F299940E-E695-459E-8AFB-E5FE1D793B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D9ED7-442E-4845-B3E7-67185267B3A5}" type="pres">
      <dgm:prSet presAssocID="{97E3FF91-B009-49FE-8499-98B4F3CA4F9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9B9A87C-880C-4F9A-81E5-611BF2197FAD}" type="pres">
      <dgm:prSet presAssocID="{97E3FF91-B009-49FE-8499-98B4F3CA4F9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7DA0D56-453F-4CA9-AB57-4C7CC36C8AE5}" type="pres">
      <dgm:prSet presAssocID="{0A60524F-28DD-4D2A-BA84-9BE0AB70CA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075D6-772C-401E-959E-00667268A3A7}" type="pres">
      <dgm:prSet presAssocID="{E735E960-7A42-44CE-B5E1-6AFAC3B5F44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924A72C-A49E-41A1-8094-82D0C1A1A1A4}" type="pres">
      <dgm:prSet presAssocID="{E735E960-7A42-44CE-B5E1-6AFAC3B5F44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5424548B-2B90-4AF5-9559-37F7FA09273C}" type="presOf" srcId="{A4558C26-D77C-436C-A5BE-6D71EDE764A4}" destId="{D57E17FA-B4D2-4C12-A7B0-1ACD6D55F346}" srcOrd="0" destOrd="0" presId="urn:microsoft.com/office/officeart/2005/8/layout/cycle2"/>
    <dgm:cxn modelId="{8D8F5454-ED48-4BDB-ACC9-362531B66C73}" type="presOf" srcId="{0A60524F-28DD-4D2A-BA84-9BE0AB70CA95}" destId="{47DA0D56-453F-4CA9-AB57-4C7CC36C8AE5}" srcOrd="0" destOrd="0" presId="urn:microsoft.com/office/officeart/2005/8/layout/cycle2"/>
    <dgm:cxn modelId="{932C9611-8F7B-48E5-B73A-71967D878497}" type="presOf" srcId="{E735E960-7A42-44CE-B5E1-6AFAC3B5F443}" destId="{1924A72C-A49E-41A1-8094-82D0C1A1A1A4}" srcOrd="1" destOrd="0" presId="urn:microsoft.com/office/officeart/2005/8/layout/cycle2"/>
    <dgm:cxn modelId="{C3C5486E-8831-4B08-A09F-CD0836398F49}" type="presOf" srcId="{869BB3E3-573C-4BFE-8AF0-CA214AD71830}" destId="{3C70261E-EEB5-436B-8C1C-B4E7DD1EB4FB}" srcOrd="1" destOrd="0" presId="urn:microsoft.com/office/officeart/2005/8/layout/cycle2"/>
    <dgm:cxn modelId="{62844848-E1B3-42DA-9BAC-3D31E0631C79}" srcId="{D56914D7-658D-406C-B869-BD0C6DFEE7AB}" destId="{1F9BCCBA-0312-4C1E-9991-EFE025CF8317}" srcOrd="0" destOrd="0" parTransId="{0B2F923D-D632-4E68-B8A1-7122B7F111BC}" sibTransId="{A4558C26-D77C-436C-A5BE-6D71EDE764A4}"/>
    <dgm:cxn modelId="{A2EFA702-83B4-4CCB-9E1A-AA057C88F346}" type="presOf" srcId="{F299940E-E695-459E-8AFB-E5FE1D793B5E}" destId="{D2F58A3F-17B4-4480-890C-5B179BFED1E7}" srcOrd="0" destOrd="0" presId="urn:microsoft.com/office/officeart/2005/8/layout/cycle2"/>
    <dgm:cxn modelId="{600EFE25-1FD8-4629-8DA4-2BB0A3D09DFE}" type="presOf" srcId="{61C812F7-1981-4C49-A2C5-4EF0F62AB014}" destId="{34130D0E-F9A9-4356-8E9B-22378C31BF7C}" srcOrd="0" destOrd="0" presId="urn:microsoft.com/office/officeart/2005/8/layout/cycle2"/>
    <dgm:cxn modelId="{F31AAB35-3B9F-4678-B3E6-0EBA17E7CE44}" type="presOf" srcId="{97E3FF91-B009-49FE-8499-98B4F3CA4F94}" destId="{D9B9A87C-880C-4F9A-81E5-611BF2197FAD}" srcOrd="1" destOrd="0" presId="urn:microsoft.com/office/officeart/2005/8/layout/cycle2"/>
    <dgm:cxn modelId="{E2855256-AD1E-4763-871C-A44E4E1FB56B}" type="presOf" srcId="{D56914D7-658D-406C-B869-BD0C6DFEE7AB}" destId="{10B9D9FB-4DA0-4476-B8C1-8E996B0C199F}" srcOrd="0" destOrd="0" presId="urn:microsoft.com/office/officeart/2005/8/layout/cycle2"/>
    <dgm:cxn modelId="{914CF249-9D0F-49A7-A1C3-50C59542C32A}" type="presOf" srcId="{A8ED667D-5A49-4FCD-A717-A814321BFB2A}" destId="{B68890C1-EEDA-4ABE-8983-08CAE9D9C2A9}" srcOrd="1" destOrd="0" presId="urn:microsoft.com/office/officeart/2005/8/layout/cycle2"/>
    <dgm:cxn modelId="{B7511051-695F-4F86-86A7-992E59668AF4}" type="presOf" srcId="{1F9BCCBA-0312-4C1E-9991-EFE025CF8317}" destId="{0D6F965D-02AF-4547-90D9-A608AB4F0485}" srcOrd="0" destOrd="0" presId="urn:microsoft.com/office/officeart/2005/8/layout/cycle2"/>
    <dgm:cxn modelId="{CEDCE1D5-47EF-403D-A253-37B3B5908F1A}" type="presOf" srcId="{97E3FF91-B009-49FE-8499-98B4F3CA4F94}" destId="{46DD9ED7-442E-4845-B3E7-67185267B3A5}" srcOrd="0" destOrd="0" presId="urn:microsoft.com/office/officeart/2005/8/layout/cycle2"/>
    <dgm:cxn modelId="{AF2AC390-FF43-437B-99AE-D960B00CB232}" type="presOf" srcId="{A4558C26-D77C-436C-A5BE-6D71EDE764A4}" destId="{639FB76E-E205-4855-87E2-A58C0E94852F}" srcOrd="1" destOrd="0" presId="urn:microsoft.com/office/officeart/2005/8/layout/cycle2"/>
    <dgm:cxn modelId="{7632D9DD-A73E-4D56-A51A-6814A56A45E7}" srcId="{D56914D7-658D-406C-B869-BD0C6DFEE7AB}" destId="{4DD1E328-3081-4D7C-8328-83368D4231E2}" srcOrd="2" destOrd="0" parTransId="{6CFB1F40-D209-4AFA-9A0B-4F54DD3AB9D3}" sibTransId="{869BB3E3-573C-4BFE-8AF0-CA214AD71830}"/>
    <dgm:cxn modelId="{5A66CE1A-F421-4AF2-AD6A-1DF8D2EFAF6F}" type="presOf" srcId="{869BB3E3-573C-4BFE-8AF0-CA214AD71830}" destId="{0CA235A3-552E-4775-83B0-524F58872DFF}" srcOrd="0" destOrd="0" presId="urn:microsoft.com/office/officeart/2005/8/layout/cycle2"/>
    <dgm:cxn modelId="{F6BDEE58-68E9-43EE-912B-2F507F1992C9}" srcId="{D56914D7-658D-406C-B869-BD0C6DFEE7AB}" destId="{F299940E-E695-459E-8AFB-E5FE1D793B5E}" srcOrd="3" destOrd="0" parTransId="{AFF3CC94-73E5-4C76-9EE7-492E9102C1A3}" sibTransId="{97E3FF91-B009-49FE-8499-98B4F3CA4F94}"/>
    <dgm:cxn modelId="{9D8B4812-FD2D-40F2-8321-6932D89E2011}" type="presOf" srcId="{E735E960-7A42-44CE-B5E1-6AFAC3B5F443}" destId="{C01075D6-772C-401E-959E-00667268A3A7}" srcOrd="0" destOrd="0" presId="urn:microsoft.com/office/officeart/2005/8/layout/cycle2"/>
    <dgm:cxn modelId="{D71EF842-7813-4AD8-9E43-D8587355BF1E}" type="presOf" srcId="{4DD1E328-3081-4D7C-8328-83368D4231E2}" destId="{75861D2B-4D2D-40C3-9CF9-E411E6DBE6FC}" srcOrd="0" destOrd="0" presId="urn:microsoft.com/office/officeart/2005/8/layout/cycle2"/>
    <dgm:cxn modelId="{615B173F-4F96-4B67-8586-D28E51E172A8}" type="presOf" srcId="{A8ED667D-5A49-4FCD-A717-A814321BFB2A}" destId="{D8F44302-B101-4EA5-A0F5-44CEE27F9BF2}" srcOrd="0" destOrd="0" presId="urn:microsoft.com/office/officeart/2005/8/layout/cycle2"/>
    <dgm:cxn modelId="{646D9A6E-838D-4FDA-B1A6-862B655721D4}" srcId="{D56914D7-658D-406C-B869-BD0C6DFEE7AB}" destId="{61C812F7-1981-4C49-A2C5-4EF0F62AB014}" srcOrd="1" destOrd="0" parTransId="{ACEFF08A-B7B2-4800-8ED4-82BED81D8ECE}" sibTransId="{A8ED667D-5A49-4FCD-A717-A814321BFB2A}"/>
    <dgm:cxn modelId="{5A692CD6-FEE5-42F3-AB33-8474F9D15A3D}" srcId="{D56914D7-658D-406C-B869-BD0C6DFEE7AB}" destId="{0A60524F-28DD-4D2A-BA84-9BE0AB70CA95}" srcOrd="4" destOrd="0" parTransId="{51AB6DCF-BB1F-41C7-9836-D29A4B5ECBEB}" sibTransId="{E735E960-7A42-44CE-B5E1-6AFAC3B5F443}"/>
    <dgm:cxn modelId="{0BC89352-6D0F-4009-9F45-FD499B77661B}" type="presParOf" srcId="{10B9D9FB-4DA0-4476-B8C1-8E996B0C199F}" destId="{0D6F965D-02AF-4547-90D9-A608AB4F0485}" srcOrd="0" destOrd="0" presId="urn:microsoft.com/office/officeart/2005/8/layout/cycle2"/>
    <dgm:cxn modelId="{3A143CE8-BED4-4337-A3DE-E3D9A67C66AE}" type="presParOf" srcId="{10B9D9FB-4DA0-4476-B8C1-8E996B0C199F}" destId="{D57E17FA-B4D2-4C12-A7B0-1ACD6D55F346}" srcOrd="1" destOrd="0" presId="urn:microsoft.com/office/officeart/2005/8/layout/cycle2"/>
    <dgm:cxn modelId="{3D33E767-B772-4A42-B360-C4B757EF5DC5}" type="presParOf" srcId="{D57E17FA-B4D2-4C12-A7B0-1ACD6D55F346}" destId="{639FB76E-E205-4855-87E2-A58C0E94852F}" srcOrd="0" destOrd="0" presId="urn:microsoft.com/office/officeart/2005/8/layout/cycle2"/>
    <dgm:cxn modelId="{EE25E79D-9B6F-4786-A1F1-A141111C8163}" type="presParOf" srcId="{10B9D9FB-4DA0-4476-B8C1-8E996B0C199F}" destId="{34130D0E-F9A9-4356-8E9B-22378C31BF7C}" srcOrd="2" destOrd="0" presId="urn:microsoft.com/office/officeart/2005/8/layout/cycle2"/>
    <dgm:cxn modelId="{509BC369-87C1-475A-B9D9-8CBC652BF09B}" type="presParOf" srcId="{10B9D9FB-4DA0-4476-B8C1-8E996B0C199F}" destId="{D8F44302-B101-4EA5-A0F5-44CEE27F9BF2}" srcOrd="3" destOrd="0" presId="urn:microsoft.com/office/officeart/2005/8/layout/cycle2"/>
    <dgm:cxn modelId="{431CCEEB-ED28-4389-A868-4C3D52BDA5C2}" type="presParOf" srcId="{D8F44302-B101-4EA5-A0F5-44CEE27F9BF2}" destId="{B68890C1-EEDA-4ABE-8983-08CAE9D9C2A9}" srcOrd="0" destOrd="0" presId="urn:microsoft.com/office/officeart/2005/8/layout/cycle2"/>
    <dgm:cxn modelId="{A3F8481A-916C-4193-8260-E32F77605666}" type="presParOf" srcId="{10B9D9FB-4DA0-4476-B8C1-8E996B0C199F}" destId="{75861D2B-4D2D-40C3-9CF9-E411E6DBE6FC}" srcOrd="4" destOrd="0" presId="urn:microsoft.com/office/officeart/2005/8/layout/cycle2"/>
    <dgm:cxn modelId="{570A211C-9594-4D0F-9539-CB2A72F4D043}" type="presParOf" srcId="{10B9D9FB-4DA0-4476-B8C1-8E996B0C199F}" destId="{0CA235A3-552E-4775-83B0-524F58872DFF}" srcOrd="5" destOrd="0" presId="urn:microsoft.com/office/officeart/2005/8/layout/cycle2"/>
    <dgm:cxn modelId="{DE98DE8C-2939-48B3-BF5C-DF504F73DC74}" type="presParOf" srcId="{0CA235A3-552E-4775-83B0-524F58872DFF}" destId="{3C70261E-EEB5-436B-8C1C-B4E7DD1EB4FB}" srcOrd="0" destOrd="0" presId="urn:microsoft.com/office/officeart/2005/8/layout/cycle2"/>
    <dgm:cxn modelId="{24B8B149-D706-43C7-87B2-F858490ECBA4}" type="presParOf" srcId="{10B9D9FB-4DA0-4476-B8C1-8E996B0C199F}" destId="{D2F58A3F-17B4-4480-890C-5B179BFED1E7}" srcOrd="6" destOrd="0" presId="urn:microsoft.com/office/officeart/2005/8/layout/cycle2"/>
    <dgm:cxn modelId="{97CA123A-3438-4B42-9230-EC1733AEDF7A}" type="presParOf" srcId="{10B9D9FB-4DA0-4476-B8C1-8E996B0C199F}" destId="{46DD9ED7-442E-4845-B3E7-67185267B3A5}" srcOrd="7" destOrd="0" presId="urn:microsoft.com/office/officeart/2005/8/layout/cycle2"/>
    <dgm:cxn modelId="{F2026E93-204B-4E96-9A7F-AD30DC878A3C}" type="presParOf" srcId="{46DD9ED7-442E-4845-B3E7-67185267B3A5}" destId="{D9B9A87C-880C-4F9A-81E5-611BF2197FAD}" srcOrd="0" destOrd="0" presId="urn:microsoft.com/office/officeart/2005/8/layout/cycle2"/>
    <dgm:cxn modelId="{A0AE9A77-6668-4EEF-8266-3390C53DC501}" type="presParOf" srcId="{10B9D9FB-4DA0-4476-B8C1-8E996B0C199F}" destId="{47DA0D56-453F-4CA9-AB57-4C7CC36C8AE5}" srcOrd="8" destOrd="0" presId="urn:microsoft.com/office/officeart/2005/8/layout/cycle2"/>
    <dgm:cxn modelId="{7EA7D5D4-92C3-4279-8FAE-7F9C4FF92D15}" type="presParOf" srcId="{10B9D9FB-4DA0-4476-B8C1-8E996B0C199F}" destId="{C01075D6-772C-401E-959E-00667268A3A7}" srcOrd="9" destOrd="0" presId="urn:microsoft.com/office/officeart/2005/8/layout/cycle2"/>
    <dgm:cxn modelId="{D20BEA26-886D-449D-80E6-4BE039AFB7A7}" type="presParOf" srcId="{C01075D6-772C-401E-959E-00667268A3A7}" destId="{1924A72C-A49E-41A1-8094-82D0C1A1A1A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F965D-02AF-4547-90D9-A608AB4F0485}">
      <dsp:nvSpPr>
        <dsp:cNvPr id="0" name=""/>
        <dsp:cNvSpPr/>
      </dsp:nvSpPr>
      <dsp:spPr>
        <a:xfrm>
          <a:off x="2208609" y="978"/>
          <a:ext cx="1678781" cy="1678781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1" kern="1200" dirty="0" smtClean="0">
              <a:latin typeface="NikoshBAN" pitchFamily="2" charset="0"/>
              <a:cs typeface="NikoshBAN" pitchFamily="2" charset="0"/>
            </a:rPr>
            <a:t>রাযযাক</a:t>
          </a:r>
          <a:endParaRPr lang="en-US" sz="3400" b="1" kern="1200" dirty="0">
            <a:latin typeface="NikoshBAN" pitchFamily="2" charset="0"/>
            <a:cs typeface="NikoshBAN" pitchFamily="2" charset="0"/>
          </a:endParaRPr>
        </a:p>
      </dsp:txBody>
      <dsp:txXfrm>
        <a:off x="2454461" y="246830"/>
        <a:ext cx="1187077" cy="1187077"/>
      </dsp:txXfrm>
    </dsp:sp>
    <dsp:sp modelId="{D57E17FA-B4D2-4C12-A7B0-1ACD6D55F346}">
      <dsp:nvSpPr>
        <dsp:cNvPr id="0" name=""/>
        <dsp:cNvSpPr/>
      </dsp:nvSpPr>
      <dsp:spPr>
        <a:xfrm rot="2160000">
          <a:off x="3834559" y="1291004"/>
          <a:ext cx="447216" cy="566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atin typeface="NikoshBAN" pitchFamily="2" charset="0"/>
            <a:cs typeface="NikoshBAN" pitchFamily="2" charset="0"/>
          </a:endParaRPr>
        </a:p>
      </dsp:txBody>
      <dsp:txXfrm>
        <a:off x="3847371" y="1364892"/>
        <a:ext cx="313051" cy="339952"/>
      </dsp:txXfrm>
    </dsp:sp>
    <dsp:sp modelId="{34130D0E-F9A9-4356-8E9B-22378C31BF7C}">
      <dsp:nvSpPr>
        <dsp:cNvPr id="0" name=""/>
        <dsp:cNvSpPr/>
      </dsp:nvSpPr>
      <dsp:spPr>
        <a:xfrm>
          <a:off x="4249424" y="1483717"/>
          <a:ext cx="1678781" cy="1678781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1" kern="1200" dirty="0" smtClean="0">
              <a:latin typeface="NikoshBAN" pitchFamily="2" charset="0"/>
              <a:cs typeface="NikoshBAN" pitchFamily="2" charset="0"/>
            </a:rPr>
            <a:t>গাফফার</a:t>
          </a:r>
          <a:endParaRPr lang="en-US" sz="3400" b="1" kern="1200" dirty="0">
            <a:latin typeface="NikoshBAN" pitchFamily="2" charset="0"/>
            <a:cs typeface="NikoshBAN" pitchFamily="2" charset="0"/>
          </a:endParaRPr>
        </a:p>
      </dsp:txBody>
      <dsp:txXfrm>
        <a:off x="4495276" y="1729569"/>
        <a:ext cx="1187077" cy="1187077"/>
      </dsp:txXfrm>
    </dsp:sp>
    <dsp:sp modelId="{D8F44302-B101-4EA5-A0F5-44CEE27F9BF2}">
      <dsp:nvSpPr>
        <dsp:cNvPr id="0" name=""/>
        <dsp:cNvSpPr/>
      </dsp:nvSpPr>
      <dsp:spPr>
        <a:xfrm rot="6480000">
          <a:off x="4479357" y="3227337"/>
          <a:ext cx="447216" cy="566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atin typeface="NikoshBAN" pitchFamily="2" charset="0"/>
            <a:cs typeface="NikoshBAN" pitchFamily="2" charset="0"/>
          </a:endParaRPr>
        </a:p>
      </dsp:txBody>
      <dsp:txXfrm rot="10800000">
        <a:off x="4567169" y="3276856"/>
        <a:ext cx="313051" cy="339952"/>
      </dsp:txXfrm>
    </dsp:sp>
    <dsp:sp modelId="{75861D2B-4D2D-40C3-9CF9-E411E6DBE6FC}">
      <dsp:nvSpPr>
        <dsp:cNvPr id="0" name=""/>
        <dsp:cNvSpPr/>
      </dsp:nvSpPr>
      <dsp:spPr>
        <a:xfrm>
          <a:off x="3469902" y="3882840"/>
          <a:ext cx="1678781" cy="1678781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1" kern="1200" dirty="0" smtClean="0">
              <a:latin typeface="NikoshBAN" pitchFamily="2" charset="0"/>
              <a:cs typeface="NikoshBAN" pitchFamily="2" charset="0"/>
            </a:rPr>
            <a:t>রাহীম </a:t>
          </a:r>
          <a:endParaRPr lang="en-US" sz="3400" b="1" kern="1200" dirty="0">
            <a:latin typeface="NikoshBAN" pitchFamily="2" charset="0"/>
            <a:cs typeface="NikoshBAN" pitchFamily="2" charset="0"/>
          </a:endParaRPr>
        </a:p>
      </dsp:txBody>
      <dsp:txXfrm>
        <a:off x="3715754" y="4128692"/>
        <a:ext cx="1187077" cy="1187077"/>
      </dsp:txXfrm>
    </dsp:sp>
    <dsp:sp modelId="{0CA235A3-552E-4775-83B0-524F58872DFF}">
      <dsp:nvSpPr>
        <dsp:cNvPr id="0" name=""/>
        <dsp:cNvSpPr/>
      </dsp:nvSpPr>
      <dsp:spPr>
        <a:xfrm rot="10800000">
          <a:off x="2837048" y="4438936"/>
          <a:ext cx="447216" cy="566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atin typeface="NikoshBAN" pitchFamily="2" charset="0"/>
            <a:cs typeface="NikoshBAN" pitchFamily="2" charset="0"/>
          </a:endParaRPr>
        </a:p>
      </dsp:txBody>
      <dsp:txXfrm rot="10800000">
        <a:off x="2971213" y="4552254"/>
        <a:ext cx="313051" cy="339952"/>
      </dsp:txXfrm>
    </dsp:sp>
    <dsp:sp modelId="{D2F58A3F-17B4-4480-890C-5B179BFED1E7}">
      <dsp:nvSpPr>
        <dsp:cNvPr id="0" name=""/>
        <dsp:cNvSpPr/>
      </dsp:nvSpPr>
      <dsp:spPr>
        <a:xfrm>
          <a:off x="947316" y="3882840"/>
          <a:ext cx="1678781" cy="1678781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atin typeface="NikoshBAN" pitchFamily="2" charset="0"/>
              <a:cs typeface="NikoshBAN" pitchFamily="2" charset="0"/>
            </a:rPr>
            <a:t>রাহমান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1193168" y="4128692"/>
        <a:ext cx="1187077" cy="1187077"/>
      </dsp:txXfrm>
    </dsp:sp>
    <dsp:sp modelId="{46DD9ED7-442E-4845-B3E7-67185267B3A5}">
      <dsp:nvSpPr>
        <dsp:cNvPr id="0" name=""/>
        <dsp:cNvSpPr/>
      </dsp:nvSpPr>
      <dsp:spPr>
        <a:xfrm rot="15120000">
          <a:off x="1177248" y="3251412"/>
          <a:ext cx="447216" cy="566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atin typeface="NikoshBAN" pitchFamily="2" charset="0"/>
            <a:cs typeface="NikoshBAN" pitchFamily="2" charset="0"/>
          </a:endParaRPr>
        </a:p>
      </dsp:txBody>
      <dsp:txXfrm rot="10800000">
        <a:off x="1265060" y="3428529"/>
        <a:ext cx="313051" cy="339952"/>
      </dsp:txXfrm>
    </dsp:sp>
    <dsp:sp modelId="{47DA0D56-453F-4CA9-AB57-4C7CC36C8AE5}">
      <dsp:nvSpPr>
        <dsp:cNvPr id="0" name=""/>
        <dsp:cNvSpPr/>
      </dsp:nvSpPr>
      <dsp:spPr>
        <a:xfrm>
          <a:off x="167793" y="1483717"/>
          <a:ext cx="1678781" cy="1678781"/>
        </a:xfrm>
        <a:prstGeom prst="ellipse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1" kern="1200" dirty="0" smtClean="0">
              <a:latin typeface="NikoshBAN" pitchFamily="2" charset="0"/>
              <a:cs typeface="NikoshBAN" pitchFamily="2" charset="0"/>
            </a:rPr>
            <a:t>খাবির</a:t>
          </a:r>
          <a:endParaRPr lang="en-US" sz="3400" b="1" kern="1200" dirty="0">
            <a:latin typeface="NikoshBAN" pitchFamily="2" charset="0"/>
            <a:cs typeface="NikoshBAN" pitchFamily="2" charset="0"/>
          </a:endParaRPr>
        </a:p>
      </dsp:txBody>
      <dsp:txXfrm>
        <a:off x="413645" y="1729569"/>
        <a:ext cx="1187077" cy="1187077"/>
      </dsp:txXfrm>
    </dsp:sp>
    <dsp:sp modelId="{C01075D6-772C-401E-959E-00667268A3A7}">
      <dsp:nvSpPr>
        <dsp:cNvPr id="0" name=""/>
        <dsp:cNvSpPr/>
      </dsp:nvSpPr>
      <dsp:spPr>
        <a:xfrm rot="19440000">
          <a:off x="1793744" y="1305884"/>
          <a:ext cx="447216" cy="566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atin typeface="NikoshBAN" pitchFamily="2" charset="0"/>
            <a:cs typeface="NikoshBAN" pitchFamily="2" charset="0"/>
          </a:endParaRPr>
        </a:p>
      </dsp:txBody>
      <dsp:txXfrm>
        <a:off x="1806556" y="1458632"/>
        <a:ext cx="313051" cy="339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7283D-D3C7-4749-9222-20F940969129}" type="datetimeFigureOut">
              <a:rPr lang="en-US" smtClean="0"/>
              <a:pPr/>
              <a:t>22-Jun-17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08C8C-EBEF-4A41-93B0-7ED02E5C1B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6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7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22-Jun-17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22-Jun-17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22-Jun-17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22-Jun-17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22-Jun-17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22-Jun-17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22-Jun-17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22-Jun-17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22-Jun-17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22-Jun-17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22-Jun-17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22-Jun-17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6621" y="6356351"/>
            <a:ext cx="658729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8966" y="317336"/>
            <a:ext cx="16002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আকর্ষণ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609601" y="1371600"/>
            <a:ext cx="8000999" cy="555045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400" b="1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উপস্থাপন শুরু করা যেতে পারে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3200" b="1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3200" b="1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b="1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3200" b="1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8966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hotos\Received\M.T99~0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924800" cy="5029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2286000" y="282714"/>
            <a:ext cx="5181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আল্লাহর গুণবাচক ৯৯টি নাম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9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609600"/>
            <a:ext cx="441960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 বলেন---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779925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“আল্লাহর জন্যই রয়েছে সুন্দর নাম সমূহ সুতরাং তোমরা তাঁকে সে সকল নামে ডাক।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যারা তাঁর নাম বিকৃত তাদের ত্যাগ কর 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অচিরেই তাদের কৃত কর্মের ফল প্রদান করা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হবে”।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[সুরা আল আরাফ]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1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066800"/>
            <a:ext cx="8610600" cy="5257800"/>
          </a:xfrm>
          <a:noFill/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742950" indent="-742950">
              <a:buSzPct val="80000"/>
              <a:buFont typeface="Wingdings" pitchFamily="2" charset="2"/>
              <a:buChar char="q"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এসব নাম দ্বারা আল্লাহকে চিনতে পারি।</a:t>
            </a:r>
          </a:p>
          <a:p>
            <a:pPr marL="742950" indent="-742950">
              <a:buSzPct val="80000"/>
              <a:buFont typeface="Wingdings" pitchFamily="2" charset="2"/>
              <a:buChar char="q"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তিনি হলেন মহাপরাক্রমশালী এ নাম স্বরণ করে বান্দা কোন পাপ করতে পারেনা ।</a:t>
            </a:r>
          </a:p>
          <a:p>
            <a:pPr marL="742950" indent="-742950">
              <a:buSzPct val="80000"/>
              <a:buFont typeface="Wingdings" pitchFamily="2" charset="2"/>
              <a:buChar char="q"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আল্লাহতায়ালার গুণ ও বৈশিষ্ট্যের পরিচয় পাওয়া যায়  । </a:t>
            </a:r>
          </a:p>
          <a:p>
            <a:pPr marL="742950" indent="-742950">
              <a:buSzPct val="80000"/>
              <a:buFont typeface="Wingdings" pitchFamily="2" charset="2"/>
              <a:buChar char="q"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 উত্তম গুণাবালী অর্জনে উৎসাহিত করে ।</a:t>
            </a:r>
          </a:p>
          <a:p>
            <a:pPr marL="742950" indent="-742950">
              <a:buSzPct val="80000"/>
              <a:buFont typeface="Wingdings" pitchFamily="2" charset="2"/>
              <a:buChar char="q"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 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যাতকের নাম অর্থবহ ও ইসলামিক নাম </a:t>
            </a: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রাখা</a:t>
            </a:r>
          </a:p>
          <a:p>
            <a:pPr marL="742950" indent="-742950">
              <a:buSzPct val="80000"/>
              <a:buFont typeface="Wingdings" pitchFamily="2" charset="2"/>
              <a:buChar char="q"/>
            </a:pP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এমন নাম না রাখা যে নাম দ্বারা মুসলমানের পরিচয় পাওয়া না </a:t>
            </a:r>
          </a:p>
          <a:p>
            <a:pPr marL="457200" indent="-457200">
              <a:buSzPct val="80000"/>
              <a:buFont typeface="Wingdings" pitchFamily="2" charset="2"/>
              <a:buChar char="q"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মোনাজাতে এসব নামের উছিলায় তাঁর কাছে সাহায্য প্রার্থনা করা </a:t>
            </a:r>
          </a:p>
          <a:p>
            <a:pPr marL="742950" indent="-742950">
              <a:buSzPct val="80000"/>
              <a:buFont typeface="Wingdings" pitchFamily="2" charset="2"/>
              <a:buChar char="q"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সামাজে নৈতিক ও মানবিক মূল্যবোধ প্রতিষ্টিত করতে সাহায্য করে</a:t>
            </a:r>
          </a:p>
          <a:p>
            <a:pPr marL="742950" indent="-742950">
              <a:buSzPct val="80000"/>
              <a:buFont typeface="Wingdings" pitchFamily="2" charset="2"/>
              <a:buChar char="q"/>
            </a:pPr>
            <a:endParaRPr lang="bn-BD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SzPct val="80000"/>
              <a:buFont typeface="Wingdings" pitchFamily="2" charset="2"/>
              <a:buChar char="q"/>
            </a:pPr>
            <a:endParaRPr lang="bn-BD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SzPct val="80000"/>
              <a:buFont typeface="Wingdings" pitchFamily="2" charset="2"/>
              <a:buChar char="q"/>
            </a:pPr>
            <a:endParaRPr lang="bn-BD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SzPct val="80000"/>
              <a:buFont typeface="Wingdings" pitchFamily="2" charset="2"/>
              <a:buChar char="q"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SzPct val="80000"/>
              <a:buFont typeface="Wingdings" pitchFamily="2" charset="2"/>
              <a:buChar char="q"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457200"/>
            <a:ext cx="5029200" cy="5334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আসমাউল হুসনার </a:t>
            </a:r>
            <a:r>
              <a:rPr lang="bn-BD" sz="48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গুরুত্ব  </a:t>
            </a:r>
            <a:r>
              <a:rPr lang="bn-BD" sz="28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4618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56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8353"/>
            <a:ext cx="381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5929" y="-4377071"/>
            <a:ext cx="381001" cy="9135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312" y="2147665"/>
            <a:ext cx="333375" cy="914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4419600"/>
            <a:ext cx="8534400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endParaRPr lang="bn-BD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আল্লাহর সাতটি গুণবাচক নাম  উল্লেখ</a:t>
            </a:r>
            <a:r>
              <a:rPr lang="bn-BD" sz="4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457200"/>
            <a:ext cx="3429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F:\r\IMG_46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/>
          <a:stretch/>
        </p:blipFill>
        <p:spPr bwMode="auto">
          <a:xfrm>
            <a:off x="1371600" y="1770742"/>
            <a:ext cx="6019800" cy="295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1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990600"/>
            <a:ext cx="4953000" cy="990600"/>
          </a:xfrm>
        </p:spPr>
        <p:txBody>
          <a:bodyPr>
            <a:prstTxWarp prst="textWave2">
              <a:avLst/>
            </a:prstTxWarp>
            <a:norm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4800" b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মূল্যায়ন </a:t>
            </a:r>
            <a:endParaRPr lang="en-US" sz="4800" b="1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38400"/>
            <a:ext cx="7239000" cy="3382963"/>
          </a:xfrm>
          <a:noFill/>
        </p:spPr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‘আসমা ’ শব্দের অর্থ </a:t>
            </a: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কি?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 তালার গুণবাচক কয়টি নাম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আল্লাহর জাতী নাম কোনটি ?</a:t>
            </a:r>
          </a:p>
          <a:p>
            <a:pPr marL="742950" indent="-742950">
              <a:buNone/>
            </a:pP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	আল্লাহর রঙে রঙিন বলতে  কী বুঝায় ?</a:t>
            </a:r>
          </a:p>
          <a:p>
            <a:pPr marL="742950" indent="-742950">
              <a:buNone/>
            </a:pP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  “সামাদুন” শব্দের অথ কী ?  </a:t>
            </a:r>
          </a:p>
          <a:p>
            <a:pPr marL="742950" indent="-742950">
              <a:buNone/>
            </a:pP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৬   ‘হাসিবুন’ কার গুণ ? 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5" name="Frame 4"/>
          <p:cNvSpPr/>
          <p:nvPr/>
        </p:nvSpPr>
        <p:spPr>
          <a:xfrm>
            <a:off x="24618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802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slam\Desktop\yousuf\2storey-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90499"/>
            <a:ext cx="8458200" cy="636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8353"/>
            <a:ext cx="381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5929" y="-4377071"/>
            <a:ext cx="381001" cy="9135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312" y="2147665"/>
            <a:ext cx="333375" cy="914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600" y="263604"/>
            <a:ext cx="4648200" cy="110799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461808"/>
            <a:ext cx="80010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জীবনে আসমাউল হুসনার প্রভাব বর্ণনা কর ।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8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ape_Myrtle_Flowers.13581132_st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1981200"/>
            <a:ext cx="6477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239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39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5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 City\Pictures\কুরআন,হাদিস\asmaul-hus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838200"/>
            <a:ext cx="5943600" cy="52014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6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166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16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গতম  </a:t>
            </a:r>
            <a:endParaRPr lang="en-US" sz="16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059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00" y="0"/>
              <a:ext cx="2667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00550" y="2152650"/>
              <a:ext cx="304800" cy="91059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19600" y="-4416057"/>
              <a:ext cx="266700" cy="9105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67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005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বৃহস্পতিবার, 22 জুন 2017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b="1" smtClean="0"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57525" y="188593"/>
            <a:ext cx="2843213" cy="7686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1" y="1110916"/>
            <a:ext cx="4022558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223" y="3164307"/>
            <a:ext cx="4527884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মোবাইল-০১৮১৭৭১৫৬৭৭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03" y="1323474"/>
            <a:ext cx="1728537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6" name="Straight Connector 15"/>
          <p:cNvCxnSpPr/>
          <p:nvPr/>
        </p:nvCxnSpPr>
        <p:spPr>
          <a:xfrm>
            <a:off x="484454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0675" y="1095586"/>
            <a:ext cx="4550862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736264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Content Placeholder 3" descr="ZAo3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676400"/>
            <a:ext cx="3549719" cy="44958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" name="TextBox 19"/>
          <p:cNvSpPr txBox="1"/>
          <p:nvPr/>
        </p:nvSpPr>
        <p:spPr>
          <a:xfrm>
            <a:off x="5881468" y="5024735"/>
            <a:ext cx="204333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05900" cy="68580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00" y="0"/>
              <a:ext cx="266700" cy="6858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00550" y="2152650"/>
              <a:ext cx="304800" cy="91059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19600" y="-4416057"/>
              <a:ext cx="266700" cy="91059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67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468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09" y="762000"/>
            <a:ext cx="40385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57862" y="4501984"/>
            <a:ext cx="2362200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গুণ বাচক নাম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5008" y="4439216"/>
            <a:ext cx="2717392" cy="769441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সত্বাবাচক নাম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Computer City\Pictures\কুরআন,হাদিস\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6"/>
          <a:stretch/>
        </p:blipFill>
        <p:spPr bwMode="auto">
          <a:xfrm>
            <a:off x="5119838" y="762000"/>
            <a:ext cx="3505199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05900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00" y="0"/>
              <a:ext cx="266700" cy="6858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00550" y="2152650"/>
              <a:ext cx="304800" cy="91059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19600" y="-4416057"/>
              <a:ext cx="266700" cy="91059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6700" cy="68580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245008" y="5692914"/>
            <a:ext cx="6875054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গুণ বাচক নামসমুহকে একত্রে কী বলাহয়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7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152" y="381000"/>
            <a:ext cx="4575048" cy="914400"/>
          </a:xfrm>
        </p:spPr>
        <p:txBody>
          <a:bodyPr>
            <a:prstTxWarp prst="textWave4">
              <a:avLst/>
            </a:prstTxWarp>
            <a:noAutofit/>
          </a:bodyPr>
          <a:lstStyle/>
          <a:p>
            <a:pPr algn="ctr"/>
            <a:r>
              <a:rPr lang="bn-BD" sz="80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000" b="1" cap="none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990600"/>
            <a:ext cx="3886200" cy="4343400"/>
          </a:xfrm>
        </p:spPr>
        <p:txBody>
          <a:bodyPr>
            <a:prstTxWarp prst="textInflate">
              <a:avLst/>
            </a:prstTxWarp>
            <a:normAutofit/>
            <a:scene3d>
              <a:camera prst="perspectiveAbove"/>
              <a:lightRig rig="threePt" dir="t"/>
            </a:scene3d>
          </a:bodyPr>
          <a:lstStyle/>
          <a:p>
            <a:pPr marL="0" indent="0">
              <a:buNone/>
            </a:pP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‘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আসমাউল হুসনা 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’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3080331" y="4800600"/>
            <a:ext cx="3091869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অধ্যায় – ১ম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পাঠ     - ০৩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পৃষ্ঠা     -  ০৬ - ০৭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4049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04800"/>
            <a:ext cx="2590800" cy="1066800"/>
          </a:xfrm>
        </p:spPr>
        <p:txBody>
          <a:bodyPr>
            <a:normAutofit/>
          </a:bodyPr>
          <a:lstStyle/>
          <a:p>
            <a:pPr algn="ctr"/>
            <a:r>
              <a:rPr lang="bn-BD" sz="6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6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79637"/>
            <a:ext cx="8458200" cy="3763963"/>
          </a:xfrm>
          <a:noFill/>
        </p:spPr>
        <p:txBody>
          <a:bodyPr>
            <a:normAutofit/>
          </a:bodyPr>
          <a:lstStyle/>
          <a:p>
            <a:pPr marL="742950" indent="-742950">
              <a:buSzPct val="80000"/>
              <a:buFont typeface="+mj-lt"/>
              <a:buAutoNum type="arabicPeriod"/>
            </a:pP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আসমাউল হুসনার পরিচিতি বলতে 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‘আল্লাহর গুণ বাচক নাম সমূহ  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লিখতে  পারবে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আসমাঊল হুসনার গুরুত্ব ও  তাৎপর্য </a:t>
            </a:r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  পারবে ।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514350" indent="-514350">
              <a:buSzPct val="80000"/>
              <a:buFont typeface="+mj-lt"/>
              <a:buAutoNum type="arabicPeriod"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408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5715000" cy="762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আসমাউল </a:t>
            </a:r>
            <a:r>
              <a:rPr lang="bn-BD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হুসনার </a:t>
            </a:r>
            <a:r>
              <a:rPr lang="bn-BD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4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79637"/>
            <a:ext cx="8915400" cy="3535363"/>
          </a:xfrm>
          <a:noFill/>
        </p:spPr>
        <p:txBody>
          <a:bodyPr>
            <a:normAutofit/>
          </a:bodyPr>
          <a:lstStyle/>
          <a:p>
            <a:pPr>
              <a:buSzPct val="80000"/>
              <a:buFont typeface="Wingdings" pitchFamily="2" charset="2"/>
              <a:buChar char="§"/>
            </a:pPr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আসমা</a:t>
            </a:r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শব্দের অর্থ নাম সমূহ ,</a:t>
            </a:r>
            <a:r>
              <a:rPr lang="bn-BD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হুসনা</a:t>
            </a:r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সুন্দরতম </a:t>
            </a:r>
            <a:r>
              <a:rPr lang="bn-BD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আসমাউল হুসনা </a:t>
            </a:r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মানে ,সুন্দর তম নাম সমূহ।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sz="4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পরিভাষায় -আল্লাহতায়ালার ৯৯টি গুণবাচক নাম সমূহকে  আসমাঊল হুসনা বলা হয় ।</a:t>
            </a:r>
          </a:p>
          <a:p>
            <a:pPr marL="0" indent="0">
              <a:buSzPct val="80000"/>
              <a:buNone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>
              <a:buSzPct val="80000"/>
              <a:buFont typeface="Wingdings" pitchFamily="2" charset="2"/>
              <a:buChar char="§"/>
            </a:pP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05900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00" y="0"/>
              <a:ext cx="266700" cy="685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00550" y="2152650"/>
              <a:ext cx="304800" cy="91059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19600" y="-4416057"/>
              <a:ext cx="266700" cy="91059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67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46208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Computer City\Pictures\Landscapes\img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0"/>
          <a:stretch/>
        </p:blipFill>
        <p:spPr bwMode="auto">
          <a:xfrm>
            <a:off x="0" y="1"/>
            <a:ext cx="9137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221792" y="3548419"/>
            <a:ext cx="6102808" cy="253124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আসমাউল হুসনার সংজ্ঞা লিখ 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6324600" y="1676400"/>
            <a:ext cx="2642548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1371600" y="617201"/>
            <a:ext cx="3657600" cy="12116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2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88315709"/>
              </p:ext>
            </p:extLst>
          </p:nvPr>
        </p:nvGraphicFramePr>
        <p:xfrm>
          <a:off x="1524000" y="762000"/>
          <a:ext cx="6096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:\Users\Doel-1612i3\Desktop\Rafiqul Islam - Copy\Received\Allah(2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06961"/>
            <a:ext cx="1658842" cy="141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505200" y="2895600"/>
            <a:ext cx="22098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329625"/>
            <a:ext cx="4724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আল্লাহর গুণবাচক প্রসিদ্ধ নাম সমূহ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0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1283</TotalTime>
  <Words>364</Words>
  <Application>Microsoft Office PowerPoint</Application>
  <PresentationFormat>On-screen Show (4:3)</PresentationFormat>
  <Paragraphs>75</Paragraphs>
  <Slides>16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Solstice</vt:lpstr>
      <vt:lpstr>PowerPoint Presentation</vt:lpstr>
      <vt:lpstr>PowerPoint Presentation</vt:lpstr>
      <vt:lpstr>PowerPoint Presentation</vt:lpstr>
      <vt:lpstr>PowerPoint Presentation</vt:lpstr>
      <vt:lpstr>আজকের পাঠ </vt:lpstr>
      <vt:lpstr>শিখনফল </vt:lpstr>
      <vt:lpstr>আসমাউল হুসনার পরিচিতি  </vt:lpstr>
      <vt:lpstr>PowerPoint Presentation</vt:lpstr>
      <vt:lpstr>PowerPoint Presentation</vt:lpstr>
      <vt:lpstr>PowerPoint Presentation</vt:lpstr>
      <vt:lpstr>PowerPoint Presentation</vt:lpstr>
      <vt:lpstr>আসমাউল হুসনার গুরুত্ব   </vt:lpstr>
      <vt:lpstr>PowerPoint Presentation</vt:lpstr>
      <vt:lpstr> মূল্যায়ন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Computer City</cp:lastModifiedBy>
  <cp:revision>194</cp:revision>
  <dcterms:created xsi:type="dcterms:W3CDTF">2006-08-16T00:00:00Z</dcterms:created>
  <dcterms:modified xsi:type="dcterms:W3CDTF">2017-06-22T17:50:47Z</dcterms:modified>
</cp:coreProperties>
</file>